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90" r:id="rId27"/>
    <p:sldId id="291" r:id="rId28"/>
    <p:sldId id="293" r:id="rId29"/>
    <p:sldId id="294" r:id="rId30"/>
    <p:sldId id="295" r:id="rId31"/>
    <p:sldId id="296" r:id="rId32"/>
    <p:sldId id="299" r:id="rId33"/>
    <p:sldId id="300" r:id="rId34"/>
    <p:sldId id="301" r:id="rId35"/>
    <p:sldId id="302" r:id="rId36"/>
    <p:sldId id="303" r:id="rId37"/>
    <p:sldId id="304" r:id="rId38"/>
    <p:sldId id="487" r:id="rId39"/>
    <p:sldId id="507" r:id="rId40"/>
    <p:sldId id="508" r:id="rId41"/>
    <p:sldId id="509" r:id="rId42"/>
    <p:sldId id="511" r:id="rId43"/>
    <p:sldId id="538" r:id="rId44"/>
    <p:sldId id="541" r:id="rId45"/>
    <p:sldId id="540" r:id="rId46"/>
    <p:sldId id="470" r:id="rId47"/>
    <p:sldId id="505" r:id="rId48"/>
    <p:sldId id="512" r:id="rId49"/>
    <p:sldId id="506" r:id="rId50"/>
    <p:sldId id="265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4690"/>
  </p:normalViewPr>
  <p:slideViewPr>
    <p:cSldViewPr snapToGrid="0" snapToObjects="1">
      <p:cViewPr varScale="1">
        <p:scale>
          <a:sx n="92" d="100"/>
          <a:sy n="92" d="100"/>
        </p:scale>
        <p:origin x="18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F13998D-103A-1BBF-C490-00C6BC1D2EB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918281D2-4FB2-317B-703E-0D401608ADC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638FD31-ABDF-9F13-B309-4722FF90D8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8222C509-FFEF-7FC0-C67A-F68828C3195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D28D089A-F66D-A90D-F942-C3990DE7A82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D6C4ED6-8576-685F-B03F-7925CE6EC9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6CE2C62-AEAC-F88E-0F82-38F10F0792A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1661E9-2FF2-68E7-5011-8D49D5958F1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2EF3D10-A1F8-06FC-507A-6BD3CD68ABC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920127FC-EA4C-2B17-4B5E-D71DBA13C6E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236AF7B-FD01-B64F-EC97-C724875C82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E569237-343E-C5B3-263C-D89E9B7EB29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3FF22FA-4798-2700-8076-AC5664E25B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4F87836-968D-24F5-ABD4-C69C1C532AF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1417ECD-71B0-5CC9-6DF7-7E35D5DA08B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EB55837-CA6B-C6F3-730D-7E32D34A9D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A9C23EF-CCBC-4E1E-FF3E-5C2E472BCB2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02F5A83-D528-E975-2486-CCCE7F69990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55AF04C2-3385-9D5A-0CE1-61EAF5AA9637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5D76C026-9BBD-942C-249D-DBDA7226DA4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functions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835B43DD-36F1-19E0-948C-590D911594B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335A3B8-5C82-C585-503A-9C4EB4ED03C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CE62311-4F68-BD89-EB68-BD4DABE4425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68BD746-7FE3-447C-6F37-F15CAF9E37A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4FEBA7B1-D94B-3C78-21B0-96517410D61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D8E1296-CF2E-D483-7721-2D779FB309F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658D179-1DF3-CB55-1779-BFB044697A9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4B85DC8-E30E-F3F5-80F0-62C192225A3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A46DBE0-3EFE-DF0B-EF0B-5D635257A71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451AEFDE-3F69-4117-E21A-7D00BC5FE04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49EE7EE-E5E4-9943-433D-AD44BF9C295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7085A5-7B1A-AC9F-6B3C-A1C1035986D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EE61D953-F1EC-10DF-5ECC-81FA0C7A4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4B9B61-A40A-9E6E-3320-3B60F2C5A8E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9EE1299-7379-17E7-7AB7-3D23CFCA454B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DB81362-516A-03F8-A010-511395D3E73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ACE896D-4BDC-A29B-C54E-B605DE27EE94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013769A1-6381-0F40-3076-CC4CACF6070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85CACD4-CBC9-8DB8-1DF9-45B31F9A95C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52DD78-F366-1151-A4F9-E4A374B9B31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D929B03-4BF8-E394-310E-199CA3BA99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4F44AE8-5A75-63BB-FD11-8C0300E40D6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EFF5CA7-B38B-D241-EF82-E8023940120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736312F-65E3-D0A6-9C3D-E7162FCD512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FF73623-405C-6761-BDE2-909D2D9FF8D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9BF53F3-2E86-F1D7-EBC2-9BDBFC22F94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418A31-359E-68C6-DFAF-8253F599653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4FEF2F5B-F523-ACD4-793C-D1A5E7D5A7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450B0469-8C05-3E52-7C0D-59856AAB67A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A1DF95C-115C-C479-2CD9-9178501A337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75024" y="1754026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717CF98-04F1-A40D-CF28-E6EF911D1EA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9095642-BC34-FFFB-5D68-EFB14164CD3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C8E28705-DBB9-A9A2-472B-0510728484F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8B35BB-ED81-26BB-5C5F-61A2D53800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414B73BD-5B71-55DF-CE77-DDED0B070C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C56769-9E30-42B2-40CB-7CE29290228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FD536C9-1521-98C5-56A6-4AE6296BF0D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BD9A56A-4235-2B59-87B1-2AA5F4085E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369B250-BD71-D278-360B-7C23E6F0CF0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C21A79-1DB7-AF48-4109-784C9A59086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607C2CB7-D6EC-2E31-3A59-C62ECC27523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3BAAA18F-3D48-3810-AB66-EC6B5438FBA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1E0CE4-D885-DFAB-CCFF-300D4082FD5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234D1EE-DC8A-F9F6-CDA9-815304DABE5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8484FF25-E310-B049-DF3A-F8EC033B540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8188147-22D3-2AF7-15B8-5D4F25B8B42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5A1D29-C344-6C93-B641-D9F77C40D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D6E7796F-FEA6-A799-1581-E419CA5B36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E1C72605-6D04-504B-9854-7AC43CDE080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05E23739-7884-2F90-47EA-90926C81510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DDCDCC8-B5B6-A858-86ED-8C24B1C231E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A66ABEF-EF83-63E8-5F2A-6370FB17E63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9D44A5D-740C-44FD-8509-C064138E656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561928-A003-057C-AE56-050CF93A103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4EC2367-7629-C478-0D04-61FAA73643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4B87EF6-EFDD-C0DD-CC2C-C88A1070DE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FB644DF-B350-622A-CD51-B84F9581C18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DD1F8C2-9C70-2051-F80D-6240E7B9E15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65C0EA-5D12-FE73-85C5-DD043A5977B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2304D77-06E0-441B-A93B-1769CDF931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9" b="1894"/>
          <a:stretch/>
        </p:blipFill>
        <p:spPr>
          <a:xfrm>
            <a:off x="2091087" y="934097"/>
            <a:ext cx="8535349" cy="574379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019C57A-787D-7826-8A57-34827DE1C8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D3359BF-A06A-2D17-4F2C-0FB9C7802C7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E027D6A-1CB3-45F4-0D03-A66D23EA31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9880E6FE-6CAE-E18F-B04E-80C186702C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186066D-0265-3713-391F-7757EAAFC96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EB9BDD2-C4AC-02AD-5B28-EC006833301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858E62B-A071-FDC7-153E-6A101127DF6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4BA2CC5-36D4-5D6D-C7BB-D0B780C373D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F4B9BE0E-7BB3-42C4-01CD-62F2E9B522E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EF34EB8B-C15D-0FAB-1A52-E5CE8E69E65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 descr="A screenshot of a calculator&#10;&#10;Description automatically generated">
            <a:extLst>
              <a:ext uri="{FF2B5EF4-FFF2-40B4-BE49-F238E27FC236}">
                <a16:creationId xmlns:a16="http://schemas.microsoft.com/office/drawing/2014/main" id="{164E54BB-F505-3650-6FAF-15006FE0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177159"/>
            <a:ext cx="3606800" cy="4749800"/>
          </a:xfrm>
          <a:prstGeom prst="rect">
            <a:avLst/>
          </a:prstGeom>
        </p:spPr>
      </p:pic>
      <p:pic>
        <p:nvPicPr>
          <p:cNvPr id="12" name="Picture 11" descr="A screenshot of a calculator&#10;&#10;Description automatically generated">
            <a:extLst>
              <a:ext uri="{FF2B5EF4-FFF2-40B4-BE49-F238E27FC236}">
                <a16:creationId xmlns:a16="http://schemas.microsoft.com/office/drawing/2014/main" id="{231EDCBB-580D-C06C-9EF3-5CE2F508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024" y="983673"/>
            <a:ext cx="279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AA2CFEE-B01B-9ACD-A65F-7871BC4FE5B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10BB3E4-93E8-E158-5536-DEB9863D3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1155BDB-7048-42E7-33DC-DECCC243657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A9809E9-6704-3988-A486-24BE90B28DA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DE38C06C-9BDF-DCFE-6907-6D10281CA63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60B826E-E999-2B84-61D2-EB3280B74D5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729B3E2-8E10-2B62-EE6D-D90ECE87E6C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E7419315-35CD-29AA-9F22-A5C61DAFDF3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B309CDD-C97D-6789-C31B-60432FD51A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E8D9D5EB-AE41-EC06-6FB2-C8FC4A19068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6499506-C3BE-8572-06FF-8BEBD9E37B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2C3C6145-55F1-F2C5-0157-782BA0A63B9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37006E82-11A5-A4BB-E015-3025190E860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1FE073F5-FEE1-9D21-6369-6D8B26F81BB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13EE2B54-3527-F133-D13E-33EEA9AF04A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0268894-2B04-55D5-F761-3F385B7C7B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E9D4F9FB-A676-302E-EC38-6D495CA2A3C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57E28E5B-7316-84CC-7CD5-05D83429D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84678B7-F7C2-F57E-775C-D5B3CD8DBE7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7961EF58-4A74-56B9-3D86-58E8C779EFD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AE9942E-A1F2-DA95-1E70-C7696241805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FC07129E-6CBF-A52D-84B4-66425696828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DFD21DC-C8AE-6029-9F08-40118C5A205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B0E2049-7CDF-1405-1BF1-9100CA28763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CDB9948C-AEAC-5D91-FCD2-7BA06FB55D3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B581105-CF6D-3137-32B3-CC16D4621DD4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48A3C81B-0BAC-640E-8DB5-DCF96ECCD5A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13DD4EF-B383-45C6-5B12-263FA0FFCA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1689068-79EE-D509-0CF6-C31EF7357FD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BF2A8595-7280-65A0-5BC9-0137AD191F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D617A5-9EA7-E2F7-1DC8-FF886F56F19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BD50B47-4DF4-1BBA-22A4-A7867B0FCA6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A41B8E6B-F097-218E-6E77-52FC6504AF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8025B85-BA9B-E5B4-31B5-A1B52847187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2DA0465C-D7F6-C813-1ABC-7160736D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993DDC8-683F-CD23-3501-27D86A4F591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AD794ADE-66D0-C44D-B161-ABDEB10E577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97F1F0-9AAB-2429-9CAC-7886525EB4D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615037A-BB5C-891F-3E0B-3A87A40170A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F3C7559F-0258-4F33-DB23-3108EA6D46D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08DA12EC-2574-1BFC-36A1-745C02DB491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D83FAD8-0179-28E9-A8F7-E895734E54F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A14BEDA-0821-0CE8-3125-52B4255916F9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80C7167-3B64-26AD-26A8-A17884DC471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08F0FC5C-0C09-48F4-59E9-265511EB2BC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63699E9-64CB-2504-9711-EAAB0BFAF15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EC4E4FB-C22C-10C9-0657-B69D606E677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4A0DDB8E-1C12-F841-4FD7-9F09ACCB940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16536A3-3E7B-3793-AFFE-0C7CA13E245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B51920F-4B0E-7359-9A50-0C1D5529A9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FBD93BB-ACE7-DF9F-84C6-39CA74992CE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76954CE-2E94-2EE1-A750-31D6B9B57B83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7D1134-FB58-4089-F150-506EB7E6E94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39D5DCF8-CB36-96DC-AC33-E7A5C5E6AEF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BBB5F4C-83B1-1A4C-A6BD-FF744FD5F99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9252002-F98D-0B36-7779-5DA7324F50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0FFEFFB7-B3EC-2D4B-6A40-84C6236A0C3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B458CCAD-E059-7223-C331-3A94F29DEF6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776E97B1-EEEE-C736-41A4-0774921E3B9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7B9BADE2-E8E2-896D-B49C-F5CFFDC9A15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DB097E48-A159-616C-3174-E463081BA5F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E776E76-1C7D-9C3D-88C4-7B7C6890EF9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CC3E29E-4E24-2768-F6FE-AA50DAAE7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6B772300-A930-67E0-A3EC-6C719E3A672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0FC0EEE2-B0B7-29C2-7F1E-5577E5ADCD45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54436D6-69A6-FDEB-9EE9-BEB581C479A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9905B77-E7E7-BA84-8999-749D6CB7335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C8CFA1-B579-69AD-1996-9F778F5CCFE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3421BC8-A627-DDAF-37D6-9DEC89ED5636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24D38C92-D973-343C-A8AC-4D4D230FC47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7C06FBE-093E-C19A-70A6-60D2131F555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91AAE6F-202F-9383-1982-22FB2F9C10A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2F36736-1BDE-90A9-52E9-76926DAFD08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4489E1B8-1ED4-702A-6EF8-F2DD8AB3475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CD48B707-E5F2-E357-F983-0369A3A0817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F041B7-209C-5630-209B-FE7DE81900C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7637C2B2-0280-D20F-D6A9-9328944C7C2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6CBE60F3-BA98-3983-F486-5ECE6AD0D2B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7F539623-B7DA-D1AF-FA71-04875045E86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C4546FCB-E0F0-E840-F105-5BDA76D39D2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68258F-4F3B-3BFE-404C-7AB6E52D2A6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63993E2E-F0F7-DFAC-AE52-5F82C65EB42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142DF8FD-2018-563D-BC48-5D074954C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124D05DE-9356-F0F5-2B8F-22077540299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54560ED5-19AA-EE7F-B1EE-4C7B4935B34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6863862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70F94E2-2B0D-FAEE-D060-4991EB75DD4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F95F-A531-98A3-34AE-D5EA055F4A7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7E42DCB-EFF9-5D0F-DECE-DC37F5550BB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4E33DB5F-AD6A-EC90-2BD1-A26115FDAB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3A2750A2-64A8-FE45-E3F4-542C191887B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013195" y="3544142"/>
            <a:ext cx="4989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-p debug 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cpus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-per-task=8 --mem=32GB --time=00:30:00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01-26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–c </a:t>
            </a:r>
            <a:r>
              <a:rPr lang="en-US" dirty="0" err="1">
                <a:latin typeface="Menlo" panose="020B0609030804020204" pitchFamily="49" charset="0"/>
              </a:rPr>
              <a:t>conda</a:t>
            </a:r>
            <a:r>
              <a:rPr lang="en-US" dirty="0">
                <a:latin typeface="Menlo" panose="020B0609030804020204" pitchFamily="49" charset="0"/>
              </a:rPr>
              <a:t>-forge python pandas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–c </a:t>
            </a:r>
            <a:r>
              <a:rPr lang="en-US" dirty="0" err="1">
                <a:latin typeface="Menlo" panose="020B0609030804020204" pitchFamily="49" charset="0"/>
              </a:rPr>
              <a:t>conda</a:t>
            </a:r>
            <a:r>
              <a:rPr lang="en-US">
                <a:latin typeface="Menlo" panose="020B0609030804020204" pitchFamily="49" charset="0"/>
              </a:rPr>
              <a:t>-forge matplotlib</a:t>
            </a:r>
            <a:endParaRPr lang="en-US" dirty="0"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817340D-9AF3-D7F5-B8D3-6CDDD216119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D3FC6C3D-5CC7-7741-432A-820604D9ECC2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D12327F-3D1D-842A-3CF0-17B083C628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CFCB3A-5DE1-20CE-7C47-63C98D4DB4D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D5C7502-9B52-5C50-AC2B-DAEF1562625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2CE94E3-A238-1669-D279-9F72541E3C0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8D9B4226-E1D9-DC3A-DE48-6C9696585FF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E0884E6-00EF-A2C3-97E4-1553D011DC5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94B3B41-2EDF-6D21-D688-F33593F0E1D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5F02828A-B00B-A79C-4010-ACC76DFC31C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DD8E3C3-DD72-ECE1-412F-3EC6ED521CC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1571189-0678-7A17-2EBD-A1C676B669B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60C53393-F3AE-BA11-91CA-4D206A78F9A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F135A820-D7C5-1F35-BED5-73390CB6321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8A26420F-0867-0AEB-6BBC-A11A2945A59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665F913-3702-19FE-BF66-4CBBACED68B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4D77168-EE9C-506A-73F2-B8CFD79E464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2BB59771-C053-1A92-E4DF-EC82CBF4266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81EB4C66-BD0C-5A14-CC9D-2C4243730CD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4B8FE585-B58C-8DDE-B67B-FD465F985A2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8649893-65F9-5132-4DD9-E6CB3B4FCA3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18811F3-6A2A-5712-F4EF-B3E79630D9B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7C8E4DE-49FC-E35E-0B92-1069AD06F28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340F88-BC8E-26E9-97DE-F1076B28706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18D5F51-B593-17DA-9DB9-D2547711D74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3ADBF9-7B66-B538-08D7-BA82EA00174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56CC883-7290-2701-D8F5-9D1C5B027B2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56D41883-D635-19DB-C2F7-75FBC181A97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2FE65226-88F2-3A8C-CC7B-DC0012543F6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038320C9-F6B8-986E-174E-A0217041C76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7CE7950-35B1-31F6-0106-A0065DC2D5A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677F1F1-E56C-08B9-96DA-A619A8E0C291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611F45B-E9D6-0DE2-C357-9941648675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0868B08-1214-CB75-1D0C-1D479900094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23823ED-9662-EFC3-BA23-FCB190319C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0F1E972-9E64-8C77-1EBD-A960D9A059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23ADA6C-CC6C-FA1A-61E5-2FC49BD5D72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F31204DD-8AD5-8770-F904-C18FA06039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A8329A95-13C7-A463-FEFB-F939840F657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D6A3E739-C0E5-A5A1-1C7A-E92A1BC7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DE1094E-2773-C6BA-5ED1-4FBAA568095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6CBC1D5-5C68-09ED-D302-D9D44B68346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2771CB2-C919-9964-C6C7-DA11D27CCBF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FF95CB9-F5DD-FFA4-1229-2D6D86E7871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AF438BB-F0A2-EEC5-91E6-B2CF05C246F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381C516-0720-FA6F-EA0F-149819478B9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9E7EADF-978C-4DF6-8A53-B90C59C5CD6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DA1C8D5-3CA7-3E4F-4FEE-33A9806800B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B1FC2E-45AE-0945-11F2-9C1149C7C58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BA4A8B4-2A7D-DC2E-342B-FB45CD54C0E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CF3EE66-2653-DD7C-4941-F384BD7EA9C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A6BAC42A-2716-397B-4372-83A71FC8DCF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7939081-9576-F560-A361-849825AC465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62286AD6-A28A-0DBF-CBCC-7413A9BF4B9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22A5D0B-AD8B-634C-ED45-52DFA43A06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9B46A77-3DF8-F8AD-38E3-830CF9C9462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E8DE4A9-54DB-3E67-20B1-5E95636E459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08ECCB9-8F28-1611-11F4-52BE2528FF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C4E4874-AA07-453E-AC65-F60DF7E1CD7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6C91CDB0-3EB4-6A5E-E301-559A84AACC6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1208</Words>
  <Application>Microsoft Macintosh PowerPoint</Application>
  <PresentationFormat>Widescreen</PresentationFormat>
  <Paragraphs>498</Paragraphs>
  <Slides>50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47</cp:revision>
  <dcterms:created xsi:type="dcterms:W3CDTF">2022-01-11T02:05:25Z</dcterms:created>
  <dcterms:modified xsi:type="dcterms:W3CDTF">2024-01-26T22:14:24Z</dcterms:modified>
</cp:coreProperties>
</file>